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56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B942C-24D5-48A4-9A5A-4631F80709FB}" type="datetimeFigureOut">
              <a:rPr lang="pl-PL" smtClean="0"/>
              <a:pPr/>
              <a:t>2015-10-24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CE826-C885-4593-B53D-4550D57ABA0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B942C-24D5-48A4-9A5A-4631F80709FB}" type="datetimeFigureOut">
              <a:rPr lang="pl-PL" smtClean="0"/>
              <a:pPr/>
              <a:t>2015-10-24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CE826-C885-4593-B53D-4550D57ABA0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B942C-24D5-48A4-9A5A-4631F80709FB}" type="datetimeFigureOut">
              <a:rPr lang="pl-PL" smtClean="0"/>
              <a:pPr/>
              <a:t>2015-10-24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CE826-C885-4593-B53D-4550D57ABA0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B942C-24D5-48A4-9A5A-4631F80709FB}" type="datetimeFigureOut">
              <a:rPr lang="pl-PL" smtClean="0"/>
              <a:pPr/>
              <a:t>2015-10-24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CE826-C885-4593-B53D-4550D57ABA0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B942C-24D5-48A4-9A5A-4631F80709FB}" type="datetimeFigureOut">
              <a:rPr lang="pl-PL" smtClean="0"/>
              <a:pPr/>
              <a:t>2015-10-24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CE826-C885-4593-B53D-4550D57ABA0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B942C-24D5-48A4-9A5A-4631F80709FB}" type="datetimeFigureOut">
              <a:rPr lang="pl-PL" smtClean="0"/>
              <a:pPr/>
              <a:t>2015-10-24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CE826-C885-4593-B53D-4550D57ABA0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B942C-24D5-48A4-9A5A-4631F80709FB}" type="datetimeFigureOut">
              <a:rPr lang="pl-PL" smtClean="0"/>
              <a:pPr/>
              <a:t>2015-10-24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CE826-C885-4593-B53D-4550D57ABA0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B942C-24D5-48A4-9A5A-4631F80709FB}" type="datetimeFigureOut">
              <a:rPr lang="pl-PL" smtClean="0"/>
              <a:pPr/>
              <a:t>2015-10-24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CE826-C885-4593-B53D-4550D57ABA0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B942C-24D5-48A4-9A5A-4631F80709FB}" type="datetimeFigureOut">
              <a:rPr lang="pl-PL" smtClean="0"/>
              <a:pPr/>
              <a:t>2015-10-24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CE826-C885-4593-B53D-4550D57ABA0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B942C-24D5-48A4-9A5A-4631F80709FB}" type="datetimeFigureOut">
              <a:rPr lang="pl-PL" smtClean="0"/>
              <a:pPr/>
              <a:t>2015-10-24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CE826-C885-4593-B53D-4550D57ABA0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B942C-24D5-48A4-9A5A-4631F80709FB}" type="datetimeFigureOut">
              <a:rPr lang="pl-PL" smtClean="0"/>
              <a:pPr/>
              <a:t>2015-10-24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CE826-C885-4593-B53D-4550D57ABA0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B942C-24D5-48A4-9A5A-4631F80709FB}" type="datetimeFigureOut">
              <a:rPr lang="pl-PL" smtClean="0"/>
              <a:pPr/>
              <a:t>2015-10-24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CE826-C885-4593-B53D-4550D57ABA0B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259632" y="980728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 smtClean="0"/>
              <a:t>WRZESIEŃ Z GROSIKIEM</a:t>
            </a:r>
            <a:endParaRPr lang="pl-PL" sz="48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467544" y="3068960"/>
            <a:ext cx="820891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/>
              <a:t>KLASA III A</a:t>
            </a:r>
          </a:p>
          <a:p>
            <a:pPr algn="ctr"/>
            <a:r>
              <a:rPr lang="pl-PL" sz="3600" dirty="0" smtClean="0"/>
              <a:t> </a:t>
            </a:r>
            <a:r>
              <a:rPr lang="pl-PL" dirty="0" smtClean="0"/>
              <a:t> </a:t>
            </a:r>
            <a:r>
              <a:rPr lang="pl-PL" sz="3200" dirty="0" smtClean="0"/>
              <a:t>Miejska Szkoła Podstawowa nr 12 </a:t>
            </a:r>
          </a:p>
          <a:p>
            <a:pPr algn="ctr"/>
            <a:r>
              <a:rPr lang="pl-PL" sz="3200" dirty="0" smtClean="0"/>
              <a:t>w Piekarach </a:t>
            </a:r>
            <a:r>
              <a:rPr lang="pl-PL" sz="3200" dirty="0" smtClean="0"/>
              <a:t>Śląskich</a:t>
            </a:r>
          </a:p>
          <a:p>
            <a:pPr algn="ctr"/>
            <a:endParaRPr lang="pl-PL" sz="3200" dirty="0"/>
          </a:p>
          <a:p>
            <a:pPr algn="ctr"/>
            <a:endParaRPr lang="pl-PL" sz="3200" dirty="0" smtClean="0"/>
          </a:p>
          <a:p>
            <a:pPr algn="ctr"/>
            <a:r>
              <a:rPr lang="pl-PL" sz="3200" dirty="0" smtClean="0"/>
              <a:t>   </a:t>
            </a:r>
            <a:r>
              <a:rPr lang="pl-PL" sz="3200" dirty="0" err="1" smtClean="0"/>
              <a:t>wych</a:t>
            </a:r>
            <a:r>
              <a:rPr lang="pl-PL" sz="3200" dirty="0" smtClean="0"/>
              <a:t>. Wioletta Szołtysik</a:t>
            </a:r>
            <a:endParaRPr lang="pl-PL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DSCF50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196752"/>
            <a:ext cx="6552728" cy="4914546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1331640" y="332656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/>
              <a:t>BĘDĄC NA WAKACJACH, PAMIĄTKI KUPOWALIŚMY </a:t>
            </a:r>
          </a:p>
          <a:p>
            <a:pPr algn="ctr"/>
            <a:r>
              <a:rPr lang="pl-PL" sz="2000" b="1" dirty="0" smtClean="0"/>
              <a:t>W EURO  I W ZŁOTÓWKACH</a:t>
            </a:r>
            <a:endParaRPr lang="pl-PL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SCF5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600400"/>
            <a:ext cx="4379979" cy="3284984"/>
          </a:xfrm>
          <a:prstGeom prst="rect">
            <a:avLst/>
          </a:prstGeom>
        </p:spPr>
      </p:pic>
      <p:pic>
        <p:nvPicPr>
          <p:cNvPr id="3" name="Obraz 2" descr="DSCF5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79979" y="0"/>
            <a:ext cx="4764021" cy="3573016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827584" y="404664"/>
            <a:ext cx="26642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/>
              <a:t>PREZENTUJEMY GROSIKOWI, NASZE WAKACYJNE PAMIĄTKI</a:t>
            </a:r>
            <a:endParaRPr lang="pl-P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SCF5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2128" y="1124744"/>
            <a:ext cx="6876256" cy="5157192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971600" y="476672"/>
            <a:ext cx="777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/>
              <a:t>PRZYPOMINAMY O BEZPIECZNYM PRZECHODZENIU PRZEZ JEZDNIĘ</a:t>
            </a:r>
            <a:endParaRPr lang="pl-PL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SCF5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501008"/>
            <a:ext cx="4067944" cy="3050958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1691680" y="764704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/>
              <a:t>KORZYSTAMY Z SYGNALIZACJI ŚWIETLNEJ</a:t>
            </a:r>
            <a:endParaRPr lang="pl-PL" sz="2800" dirty="0"/>
          </a:p>
        </p:txBody>
      </p:sp>
      <p:pic>
        <p:nvPicPr>
          <p:cNvPr id="4" name="Obraz 3" descr="DSCF50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700808"/>
            <a:ext cx="4032448" cy="302433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SCF5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980728"/>
            <a:ext cx="7631832" cy="5723874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539552" y="404664"/>
            <a:ext cx="820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/>
              <a:t>DBAMY O BEZPIECZEŃSTWO SWOJE I INNYCH</a:t>
            </a:r>
            <a:endParaRPr lang="pl-PL" sz="20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53</Words>
  <Application>Microsoft Office PowerPoint</Application>
  <PresentationFormat>Pokaz na ekranie (4:3)</PresentationFormat>
  <Paragraphs>13</Paragraphs>
  <Slides>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User</dc:creator>
  <cp:lastModifiedBy>fmp</cp:lastModifiedBy>
  <cp:revision>8</cp:revision>
  <dcterms:created xsi:type="dcterms:W3CDTF">2015-09-30T14:25:06Z</dcterms:created>
  <dcterms:modified xsi:type="dcterms:W3CDTF">2015-10-24T16:55:31Z</dcterms:modified>
</cp:coreProperties>
</file>